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6" y="1705748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3554" y="3933485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24289" y="4290128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ネズミ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51923" y="4344030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ミルク（弟）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41351" y="4316180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75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74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51627" y="3757352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ネコの所に攻撃を仕掛けてくる逃げるネズミをカバーしてくる！！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おとりネズミを突破し倒せ！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2061556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・かわいい</a:t>
            </a:r>
            <a:r>
              <a:rPr kumimoji="1" lang="ja-JP" altLang="en-US" sz="3600" dirty="0" smtClean="0"/>
              <a:t>攻撃モーションで戦い</a:t>
            </a:r>
            <a:endParaRPr kumimoji="1" lang="ja-JP" altLang="en-US" sz="3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63040" y="4352228"/>
            <a:ext cx="761445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</a:t>
            </a:r>
            <a:r>
              <a:rPr kumimoji="1" lang="ja-JP" altLang="en-US" sz="3600" dirty="0" smtClean="0"/>
              <a:t>がおかしを</a:t>
            </a:r>
            <a:r>
              <a:rPr kumimoji="1" lang="ja-JP" altLang="en-US" sz="3600" dirty="0" smtClean="0"/>
              <a:t>求めておかし回収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15446"/>
            <a:ext cx="579799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・初心者</a:t>
            </a:r>
            <a:r>
              <a:rPr kumimoji="1" lang="ja-JP" altLang="en-US" sz="3600" dirty="0" smtClean="0"/>
              <a:t>でも楽しく遊べる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5521713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</a:t>
            </a:r>
            <a:r>
              <a:rPr kumimoji="1" lang="ja-JP" altLang="en-US" sz="3600" dirty="0" smtClean="0"/>
              <a:t>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1522</TotalTime>
  <Words>483</Words>
  <Application>Microsoft Office PowerPoint</Application>
  <PresentationFormat>ワイド画面</PresentationFormat>
  <Paragraphs>87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294</cp:revision>
  <dcterms:created xsi:type="dcterms:W3CDTF">2019-11-18T00:19:38Z</dcterms:created>
  <dcterms:modified xsi:type="dcterms:W3CDTF">2020-11-04T05:40:18Z</dcterms:modified>
</cp:coreProperties>
</file>